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30"/>
  </p:notesMasterIdLst>
  <p:sldIdLst>
    <p:sldId id="257" r:id="rId2"/>
    <p:sldId id="260" r:id="rId3"/>
    <p:sldId id="292" r:id="rId4"/>
    <p:sldId id="298" r:id="rId5"/>
    <p:sldId id="284" r:id="rId6"/>
    <p:sldId id="272" r:id="rId7"/>
    <p:sldId id="261" r:id="rId8"/>
    <p:sldId id="270" r:id="rId9"/>
    <p:sldId id="273" r:id="rId10"/>
    <p:sldId id="285" r:id="rId11"/>
    <p:sldId id="293" r:id="rId12"/>
    <p:sldId id="295" r:id="rId13"/>
    <p:sldId id="296" r:id="rId14"/>
    <p:sldId id="299" r:id="rId15"/>
    <p:sldId id="271" r:id="rId16"/>
    <p:sldId id="276" r:id="rId17"/>
    <p:sldId id="290" r:id="rId18"/>
    <p:sldId id="286" r:id="rId19"/>
    <p:sldId id="287" r:id="rId20"/>
    <p:sldId id="289" r:id="rId21"/>
    <p:sldId id="291" r:id="rId22"/>
    <p:sldId id="277" r:id="rId23"/>
    <p:sldId id="278" r:id="rId24"/>
    <p:sldId id="294" r:id="rId25"/>
    <p:sldId id="279" r:id="rId26"/>
    <p:sldId id="258" r:id="rId27"/>
    <p:sldId id="297" r:id="rId28"/>
    <p:sldId id="282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F"/>
    <a:srgbClr val="8DBABD"/>
    <a:srgbClr val="D0CECE"/>
    <a:srgbClr val="634EEA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399" y="725162"/>
            <a:ext cx="655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MOVIE</a:t>
            </a:r>
          </a:p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</a:p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06415" y="4141482"/>
            <a:ext cx="2979169" cy="1855643"/>
          </a:xfrm>
          <a:prstGeom prst="rect">
            <a:avLst/>
          </a:prstGeom>
          <a:solidFill>
            <a:schemeClr val="tx1"/>
          </a:solidFill>
          <a:ln w="1905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4000" b="1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40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000" b="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조장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김진혁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 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김대현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김호준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양정모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장세영  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7" y="1216555"/>
            <a:ext cx="10393915" cy="4895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60164" y="858525"/>
            <a:ext cx="1734337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정보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43" y="1514819"/>
            <a:ext cx="5190883" cy="45012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43" y="1539919"/>
            <a:ext cx="3730352" cy="45012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60165" y="6041167"/>
            <a:ext cx="3704338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특정 영화 선택 시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8743" y="6041166"/>
            <a:ext cx="5190883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영화 정보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897824" y="3354969"/>
            <a:ext cx="955589" cy="5848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250613" y="5938817"/>
            <a:ext cx="5305355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리뷰 더 보기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14" y="1918706"/>
            <a:ext cx="5305355" cy="4020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55968" y="1918705"/>
            <a:ext cx="1355559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리 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55434" y="1137583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리뷰 작성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49756" y="5962930"/>
            <a:ext cx="4267796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리뷰 더 보기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56" y="1818977"/>
            <a:ext cx="4267796" cy="4143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47" y="1818977"/>
            <a:ext cx="4267796" cy="41439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17647" y="5962929"/>
            <a:ext cx="4267796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리뷰 작성 완료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7" y="1216555"/>
            <a:ext cx="10393915" cy="4895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5137" y="1290981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검색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7" y="1972375"/>
            <a:ext cx="4414330" cy="42201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47" y="1972375"/>
            <a:ext cx="4414330" cy="42201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95137" y="6192539"/>
            <a:ext cx="4414330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영화 검색 전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81847" y="6192539"/>
            <a:ext cx="4414330" cy="4777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영화 검색 후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8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13099" y="1046515"/>
            <a:ext cx="1815617" cy="6076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관리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78" y="1646100"/>
            <a:ext cx="9965801" cy="4723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2547" y="1654122"/>
            <a:ext cx="593558" cy="18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46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92175" y="1345483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관리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77" y="2048546"/>
            <a:ext cx="4999217" cy="41094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59911" y="1345483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목록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97" y="2048546"/>
            <a:ext cx="4910648" cy="41094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3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44" y="2005391"/>
            <a:ext cx="6294983" cy="4833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23566" y="1141938"/>
            <a:ext cx="1804737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등록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85800" y="1135630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포스터 사진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72741" y="1135630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소개 사진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2" y="1817023"/>
            <a:ext cx="5231757" cy="4464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98" y="1817025"/>
            <a:ext cx="5437707" cy="4464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97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6402" y="187576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1016" y="3491415"/>
            <a:ext cx="2201573" cy="1948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로그아웃 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5115" y="186431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39089" y="3451310"/>
            <a:ext cx="2201573" cy="2546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 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사용자모드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모드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1872" y="186431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78043" y="3523499"/>
            <a:ext cx="2201573" cy="23921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페이지 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수정 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리뷰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탈퇴 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55171" y="1864317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48935" y="3491415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648934" y="3638134"/>
            <a:ext cx="2201573" cy="1268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61" y="2237359"/>
            <a:ext cx="5859156" cy="46206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5470" y="1257922"/>
            <a:ext cx="1804737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영화 수정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37265" y="1080458"/>
            <a:ext cx="1490564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초기화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50" y="1882430"/>
            <a:ext cx="5689394" cy="49755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96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39361" y="1686710"/>
            <a:ext cx="4200071" cy="3688259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 페이지</a:t>
            </a:r>
            <a:endParaRPr lang="en-US" altLang="ko-KR" sz="4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수정 </a:t>
            </a:r>
            <a:endParaRPr lang="en-US" altLang="ko-KR" sz="4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나의 리뷰 </a:t>
            </a:r>
            <a:endParaRPr lang="en-US" altLang="ko-KR" sz="4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탈퇴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2187" y="1040379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9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94833" y="1458948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마이 페이지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78" y="2140343"/>
            <a:ext cx="2905530" cy="42674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59" y="1491061"/>
            <a:ext cx="4555804" cy="49167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07691" y="1393899"/>
            <a:ext cx="2937939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회원 기존 정보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0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00714" y="1502844"/>
            <a:ext cx="3994218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회원 정보 수정 전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01" y="2184239"/>
            <a:ext cx="3994218" cy="37144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49" y="2184239"/>
            <a:ext cx="3917408" cy="371444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76949" y="1502844"/>
            <a:ext cx="3917408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회원 정보 수정 완료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8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2291" y="367967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66712" y="367968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 페이지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212517" y="1434224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회원탈퇴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79" y="2115619"/>
            <a:ext cx="4008896" cy="41397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42" y="2115619"/>
            <a:ext cx="4008896" cy="41397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09680" y="1434224"/>
            <a:ext cx="2128220" cy="6813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나의 리뷰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311870" y="957063"/>
            <a:ext cx="2190983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37489" y="372288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746" y="388331"/>
            <a:ext cx="761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447517" y="1367481"/>
            <a:ext cx="10475856" cy="51651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처음에 설계를 하지 않고 무작정 만들어서 수정 할 점도 많고 조금 막막했다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처음 기획과는 조금 달라져서 아쉬웠다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비회원 관리를 만들어보고 싶었지만 어려워서 이번엔 포기를 했지만 다음에 여유가 된다면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꼭 한번 만들어보고 싶다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서로 만든 부분의 연동이 어려웠다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err="1" smtClean="0">
                <a:solidFill>
                  <a:schemeClr val="bg1"/>
                </a:solidFill>
              </a:rPr>
              <a:t>생성자를</a:t>
            </a:r>
            <a:r>
              <a:rPr lang="ko-KR" altLang="en-US" dirty="0" smtClean="0">
                <a:solidFill>
                  <a:schemeClr val="bg1"/>
                </a:solidFill>
              </a:rPr>
              <a:t> 이용해 개인 정보를 유지하여 다음 화면으로 넘어가는 부분에서 어려움이 있었다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사진</a:t>
            </a:r>
            <a:r>
              <a:rPr lang="en-US" altLang="ko-KR" dirty="0" smtClean="0">
                <a:solidFill>
                  <a:schemeClr val="bg1"/>
                </a:solidFill>
              </a:rPr>
              <a:t>(BLOB) </a:t>
            </a:r>
            <a:r>
              <a:rPr lang="ko-KR" altLang="en-US" dirty="0" smtClean="0">
                <a:solidFill>
                  <a:schemeClr val="bg1"/>
                </a:solidFill>
              </a:rPr>
              <a:t>파일을 </a:t>
            </a: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r>
              <a:rPr lang="ko-KR" altLang="en-US" dirty="0" smtClean="0">
                <a:solidFill>
                  <a:schemeClr val="bg1"/>
                </a:solidFill>
              </a:rPr>
              <a:t>에 저장하고 다시 정보를 받아오는 부분을 알지 못하여 막힘이 있었다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-PK, FK, UNIQUE, CK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r>
              <a:rPr lang="en-US" altLang="ko-KR" dirty="0" smtClean="0">
                <a:solidFill>
                  <a:schemeClr val="bg1"/>
                </a:solidFill>
              </a:rPr>
              <a:t>DB </a:t>
            </a:r>
            <a:r>
              <a:rPr lang="ko-KR" altLang="en-US" dirty="0" smtClean="0">
                <a:solidFill>
                  <a:schemeClr val="bg1"/>
                </a:solidFill>
              </a:rPr>
              <a:t>테이블을 설계할 때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여러 조건을 고려해야 했기 때문에 어려웠다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2" y="954254"/>
            <a:ext cx="8799095" cy="49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0781" y="2383305"/>
            <a:ext cx="4688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70781" y="3551711"/>
            <a:ext cx="4688975" cy="391195"/>
          </a:xfrm>
          <a:prstGeom prst="rect">
            <a:avLst/>
          </a:prstGeom>
          <a:solidFill>
            <a:schemeClr val="tx1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 고생하셨습니다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0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3806" y="906378"/>
            <a:ext cx="1872712" cy="4613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역 할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92593" y="1860882"/>
            <a:ext cx="1872712" cy="28956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김대현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############</a:t>
            </a:r>
          </a:p>
          <a:p>
            <a:pPr algn="ctr"/>
            <a:r>
              <a:rPr lang="ko-KR" altLang="en-US" sz="1400" dirty="0" smtClean="0"/>
              <a:t>관리자 로그인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일반 회원 로그인</a:t>
            </a:r>
            <a:endParaRPr lang="en-US" altLang="ko-KR" sz="1400" dirty="0" smtClean="0"/>
          </a:p>
          <a:p>
            <a:pPr algn="ctr"/>
            <a:r>
              <a:rPr lang="en-US" altLang="ko-KR" sz="1700" dirty="0" smtClean="0"/>
              <a:t>===========</a:t>
            </a:r>
            <a:endParaRPr lang="en-US" altLang="ko-KR" sz="1700" dirty="0"/>
          </a:p>
          <a:p>
            <a:pPr algn="ctr"/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pPr algn="ctr"/>
            <a:r>
              <a:rPr lang="en-US" altLang="ko-KR" dirty="0" smtClean="0"/>
              <a:t>==========</a:t>
            </a:r>
            <a:endParaRPr lang="en-US" altLang="ko-KR" dirty="0"/>
          </a:p>
          <a:p>
            <a:pPr algn="ctr"/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505963" y="1860882"/>
            <a:ext cx="1872712" cy="28956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양정모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##########</a:t>
            </a:r>
          </a:p>
          <a:p>
            <a:pPr algn="ctr"/>
            <a:r>
              <a:rPr lang="ko-KR" altLang="en-US" sz="1400" dirty="0" smtClean="0"/>
              <a:t>개인정보수정</a:t>
            </a:r>
            <a:endParaRPr lang="en-US" altLang="ko-KR" sz="1400" dirty="0"/>
          </a:p>
          <a:p>
            <a:pPr algn="ctr"/>
            <a:r>
              <a:rPr lang="ko-KR" altLang="en-US" sz="1400" dirty="0" smtClean="0"/>
              <a:t>회원탈퇴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DB </a:t>
            </a:r>
            <a:r>
              <a:rPr lang="ko-KR" altLang="en-US" sz="1400" dirty="0" smtClean="0"/>
              <a:t>데이터 삽입 및 설계</a:t>
            </a:r>
            <a:endParaRPr lang="en-US" altLang="ko-KR" sz="1400" dirty="0" smtClean="0"/>
          </a:p>
          <a:p>
            <a:pPr algn="ctr"/>
            <a:r>
              <a:rPr lang="en-US" altLang="ko-KR" dirty="0" smtClean="0"/>
              <a:t>=========</a:t>
            </a:r>
          </a:p>
          <a:p>
            <a:pPr algn="ctr"/>
            <a:r>
              <a:rPr lang="en-US" altLang="ko-KR" sz="1400" dirty="0" smtClean="0"/>
              <a:t>PPT </a:t>
            </a:r>
            <a:r>
              <a:rPr lang="ko-KR" altLang="en-US" sz="1400" dirty="0" smtClean="0"/>
              <a:t>작성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623806" y="1860881"/>
            <a:ext cx="1872712" cy="2895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조장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김진혁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############</a:t>
            </a:r>
          </a:p>
          <a:p>
            <a:pPr algn="ctr"/>
            <a:r>
              <a:rPr lang="ko-KR" altLang="en-US" sz="1400" dirty="0" smtClean="0"/>
              <a:t> </a:t>
            </a:r>
            <a:r>
              <a:rPr lang="en-US" altLang="ko-KR" sz="1400" dirty="0" smtClean="0"/>
              <a:t>GUI </a:t>
            </a:r>
            <a:r>
              <a:rPr lang="ko-KR" altLang="en-US" sz="1400" dirty="0" smtClean="0"/>
              <a:t>및 이벤트 설계</a:t>
            </a:r>
            <a:endParaRPr lang="en-US" altLang="ko-KR" sz="1400" dirty="0" smtClean="0"/>
          </a:p>
          <a:p>
            <a:pPr algn="ctr"/>
            <a:r>
              <a:rPr lang="en-US" altLang="ko-KR" dirty="0" smtClean="0"/>
              <a:t>==========</a:t>
            </a:r>
          </a:p>
          <a:p>
            <a:pPr algn="ctr"/>
            <a:r>
              <a:rPr lang="ko-KR" altLang="en-US" sz="1400" dirty="0" smtClean="0"/>
              <a:t>전체 소스 연결</a:t>
            </a:r>
            <a:endParaRPr lang="en-US" altLang="ko-KR" sz="1400" dirty="0" smtClean="0"/>
          </a:p>
          <a:p>
            <a:pPr algn="ctr"/>
            <a:r>
              <a:rPr lang="en-US" altLang="ko-KR" dirty="0" smtClean="0"/>
              <a:t>==========</a:t>
            </a:r>
          </a:p>
          <a:p>
            <a:pPr algn="ctr"/>
            <a:r>
              <a:rPr lang="ko-KR" altLang="en-US" sz="1400" dirty="0" smtClean="0"/>
              <a:t>메인 메뉴 구성</a:t>
            </a:r>
            <a:endParaRPr lang="en-US" altLang="ko-KR" sz="1400" dirty="0" smtClean="0"/>
          </a:p>
          <a:p>
            <a:pPr algn="ctr"/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74750" y="1860881"/>
            <a:ext cx="1872712" cy="28956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장세영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############</a:t>
            </a:r>
          </a:p>
          <a:p>
            <a:pPr algn="ctr"/>
            <a:r>
              <a:rPr lang="ko-KR" altLang="en-US" sz="1400" dirty="0" smtClean="0"/>
              <a:t>회원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영화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리뷰테이블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시퀀스 설계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algn="ctr"/>
            <a:r>
              <a:rPr lang="en-US" altLang="ko-KR" sz="1400" dirty="0" smtClean="0"/>
              <a:t>==========</a:t>
            </a:r>
            <a:r>
              <a:rPr lang="ko-KR" altLang="en-US" sz="1400" dirty="0" smtClean="0"/>
              <a:t>데이터 작성</a:t>
            </a:r>
            <a:endParaRPr lang="en-US" altLang="ko-KR" sz="1400" dirty="0" smtClean="0"/>
          </a:p>
          <a:p>
            <a:pPr algn="ctr"/>
            <a:r>
              <a:rPr lang="en-US" altLang="ko-KR" dirty="0" smtClean="0"/>
              <a:t>==========</a:t>
            </a:r>
          </a:p>
          <a:p>
            <a:pPr algn="ctr"/>
            <a:r>
              <a:rPr lang="en-US" altLang="ko-KR" sz="1400" dirty="0" smtClean="0"/>
              <a:t>GUI Support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5199278" y="1860881"/>
            <a:ext cx="1872712" cy="28956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김호준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############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관리자 기능</a:t>
            </a:r>
            <a:r>
              <a:rPr lang="en-US" altLang="ko-KR" sz="1400" dirty="0" smtClean="0"/>
              <a:t>]</a:t>
            </a:r>
          </a:p>
          <a:p>
            <a:pPr algn="ctr"/>
            <a:r>
              <a:rPr lang="ko-KR" altLang="en-US" sz="1400" dirty="0" smtClean="0"/>
              <a:t>영화 목록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추가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 기능 설계 및 구성</a:t>
            </a:r>
            <a:endParaRPr lang="en-US" altLang="ko-KR" sz="14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68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528305" y="459807"/>
            <a:ext cx="2522327" cy="369332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Usecase_diagram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5" y="620410"/>
            <a:ext cx="10960010" cy="5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101" y="322925"/>
            <a:ext cx="272626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 – </a:t>
            </a:r>
            <a:r>
              <a:rPr lang="ko-KR" altLang="en-US" dirty="0" smtClean="0"/>
              <a:t>테이블 구조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39939" y="819778"/>
            <a:ext cx="14478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회원테이블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939" y="2556189"/>
            <a:ext cx="14478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영화테이블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939" y="4292600"/>
            <a:ext cx="144780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리뷰테이블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99981"/>
              </p:ext>
            </p:extLst>
          </p:nvPr>
        </p:nvGraphicFramePr>
        <p:xfrm>
          <a:off x="935101" y="1311236"/>
          <a:ext cx="81280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나이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ID(PK)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varchar2(30)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varchar2(30)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varchar2(20)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number(3)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varchar2(40)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varchar2(20)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61949"/>
              </p:ext>
            </p:extLst>
          </p:nvPr>
        </p:nvGraphicFramePr>
        <p:xfrm>
          <a:off x="935101" y="3060153"/>
          <a:ext cx="10278540" cy="1110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60"/>
                <a:gridCol w="1142060"/>
                <a:gridCol w="1142060"/>
                <a:gridCol w="1142060"/>
                <a:gridCol w="1142060"/>
                <a:gridCol w="1142060"/>
                <a:gridCol w="1142060"/>
                <a:gridCol w="1142060"/>
                <a:gridCol w="1142060"/>
              </a:tblGrid>
              <a:tr h="369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영화코드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영화제목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큰 사진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작은 사진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등급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개봉일자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개요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배우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장르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MCODE(PK)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MNAME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MIMG1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MIMG2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MRANK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MLOOK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MPERSON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MGENRE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Varchar2(5)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Varchar2(30)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BLOB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BLOB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Varchar2(21)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Varchar2(17)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Varchar2(200)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Varchar2(100)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Varchar2(10)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087442"/>
              </p:ext>
            </p:extLst>
          </p:nvPr>
        </p:nvGraphicFramePr>
        <p:xfrm>
          <a:off x="935101" y="4789211"/>
          <a:ext cx="78401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034"/>
                <a:gridCol w="1960034"/>
                <a:gridCol w="1960034"/>
                <a:gridCol w="196003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영화코드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 </a:t>
                      </a:r>
                      <a:r>
                        <a:rPr lang="ko-KR" altLang="en-US" dirty="0" err="1" smtClean="0"/>
                        <a:t>메세지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점수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MCODE(FK)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MSG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JUM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Varchar2(30)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Varchar2(5)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Varchar2(200)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Float(4)</a:t>
                      </a:r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직선 화살표 연결선 22"/>
          <p:cNvCxnSpPr/>
          <p:nvPr/>
        </p:nvCxnSpPr>
        <p:spPr>
          <a:xfrm flipH="1" flipV="1">
            <a:off x="1910117" y="5980746"/>
            <a:ext cx="776233" cy="620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7" idx="3"/>
          </p:cNvCxnSpPr>
          <p:nvPr/>
        </p:nvCxnSpPr>
        <p:spPr>
          <a:xfrm flipV="1">
            <a:off x="3205942" y="5960604"/>
            <a:ext cx="734265" cy="6566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08548" y="6432607"/>
            <a:ext cx="4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5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28465" y="1652412"/>
            <a:ext cx="4200071" cy="3688259"/>
          </a:xfrm>
          <a:prstGeom prst="rect">
            <a:avLst/>
          </a:prstGeom>
          <a:solidFill>
            <a:schemeClr val="tx1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6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endParaRPr lang="ko-KR" altLang="en-US" sz="6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7858" y="1015453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6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084919" y="1130967"/>
            <a:ext cx="2128220" cy="533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1)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로그인 창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82" y="1664899"/>
            <a:ext cx="3933700" cy="4856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19" y="1664899"/>
            <a:ext cx="5148307" cy="48562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401" y="1130968"/>
            <a:ext cx="2128220" cy="5221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로그인 실패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7632" y="1371600"/>
            <a:ext cx="2058482" cy="426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2)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회원가입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4" y="1798499"/>
            <a:ext cx="3440432" cy="39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99" y="1798499"/>
            <a:ext cx="3446359" cy="39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07" y="1798499"/>
            <a:ext cx="3448053" cy="396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95774" y="5758499"/>
            <a:ext cx="3440432" cy="4990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 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63014" y="5758499"/>
            <a:ext cx="3448451" cy="4990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 </a:t>
            </a:r>
            <a:r>
              <a:rPr lang="ko-KR" altLang="en-US" dirty="0" smtClean="0">
                <a:solidFill>
                  <a:schemeClr val="bg1"/>
                </a:solidFill>
              </a:rPr>
              <a:t>중복</a:t>
            </a:r>
            <a:r>
              <a:rPr lang="ko-KR" altLang="en-US" dirty="0" smtClean="0">
                <a:solidFill>
                  <a:schemeClr val="tx1"/>
                </a:solidFill>
              </a:rPr>
              <a:t>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034091" y="5758499"/>
            <a:ext cx="3448053" cy="4990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기존 </a:t>
            </a:r>
            <a:r>
              <a:rPr lang="en-US" altLang="ko-KR" dirty="0" smtClean="0">
                <a:solidFill>
                  <a:schemeClr val="bg1"/>
                </a:solidFill>
              </a:rPr>
              <a:t>ID </a:t>
            </a:r>
            <a:r>
              <a:rPr lang="ko-KR" altLang="en-US" dirty="0" smtClean="0">
                <a:solidFill>
                  <a:schemeClr val="bg1"/>
                </a:solidFill>
              </a:rPr>
              <a:t>중복 확인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0613" y="313550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45034" y="313549"/>
            <a:ext cx="4610934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화면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4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45034" y="1693868"/>
            <a:ext cx="4200071" cy="368825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모드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모드</a:t>
            </a:r>
            <a:endParaRPr lang="en-US" altLang="ko-KR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7858" y="1047537"/>
            <a:ext cx="6944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6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468</Words>
  <Application>Microsoft Office PowerPoint</Application>
  <PresentationFormat>와이드스크린</PresentationFormat>
  <Paragraphs>221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나눔스퀘어 Bold</vt:lpstr>
      <vt:lpstr>맑은 고딕</vt:lpstr>
      <vt:lpstr>나눔스퀘어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4class-03</cp:lastModifiedBy>
  <cp:revision>58</cp:revision>
  <dcterms:created xsi:type="dcterms:W3CDTF">2017-05-29T09:12:16Z</dcterms:created>
  <dcterms:modified xsi:type="dcterms:W3CDTF">2018-04-24T03:54:14Z</dcterms:modified>
</cp:coreProperties>
</file>